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77" r:id="rId3"/>
    <p:sldId id="276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3" r:id="rId13"/>
    <p:sldId id="384" r:id="rId14"/>
    <p:sldId id="382" r:id="rId15"/>
    <p:sldId id="388" r:id="rId16"/>
    <p:sldId id="387" r:id="rId17"/>
    <p:sldId id="389" r:id="rId18"/>
    <p:sldId id="386" r:id="rId19"/>
    <p:sldId id="390" r:id="rId20"/>
    <p:sldId id="380" r:id="rId21"/>
    <p:sldId id="3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41" autoAdjust="0"/>
  </p:normalViewPr>
  <p:slideViewPr>
    <p:cSldViewPr snapToGrid="0">
      <p:cViewPr varScale="1">
        <p:scale>
          <a:sx n="68" d="100"/>
          <a:sy n="68" d="100"/>
        </p:scale>
        <p:origin x="518" y="31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4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Job Orchestrator code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Choices made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Workers, example from 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1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5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11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agenda&gt;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modelexecu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buildtimes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actions/#transfertimes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hi-developer-documentation.azurewebsites.net/domain_services/providers-referenc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hi-developer-documentation.azurewebsites.net/workflow/workflow-overview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36" y="4088522"/>
            <a:ext cx="9144000" cy="8048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3: Backend – advanced</a:t>
            </a:r>
            <a:br>
              <a:rPr lang="en-US" sz="4000" dirty="0"/>
            </a:br>
            <a:r>
              <a:rPr lang="en-US" sz="4000" dirty="0"/>
              <a:t>Workflow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D0F6C-2608-10C7-CF7F-82AE3950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0946" y="1172450"/>
            <a:ext cx="10009585" cy="54078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B4CAB-073B-14FF-893C-3DAB2CA742D7}"/>
              </a:ext>
            </a:extLst>
          </p:cNvPr>
          <p:cNvSpPr txBox="1"/>
          <p:nvPr/>
        </p:nvSpPr>
        <p:spPr>
          <a:xfrm>
            <a:off x="476835" y="2070023"/>
            <a:ext cx="119040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Job Repository: Where jobs are tracked with status, completion times etc</a:t>
            </a:r>
          </a:p>
          <a:p>
            <a:r>
              <a:rPr lang="en-AU" sz="2400" dirty="0"/>
              <a:t>Task Repository: The workflows or a representation of these</a:t>
            </a:r>
          </a:p>
          <a:p>
            <a:r>
              <a:rPr lang="en-AU" sz="2400" dirty="0"/>
              <a:t>Log Repository: Where logs go through</a:t>
            </a:r>
          </a:p>
          <a:p>
            <a:r>
              <a:rPr lang="en-AU" sz="2400" dirty="0"/>
              <a:t>Host Group Repository: Registry of hosts to use VMs, </a:t>
            </a:r>
            <a:r>
              <a:rPr lang="en-AU" sz="2400" dirty="0" err="1"/>
              <a:t>ScaleSets</a:t>
            </a:r>
            <a:r>
              <a:rPr lang="en-AU" sz="2400" dirty="0"/>
              <a:t>, containers</a:t>
            </a:r>
          </a:p>
          <a:p>
            <a:r>
              <a:rPr lang="en-AU" sz="2400" dirty="0"/>
              <a:t>Scalar Repository: A collection of individual values like health flags, other KPIs</a:t>
            </a:r>
          </a:p>
          <a:p>
            <a:r>
              <a:rPr lang="en-AU" sz="2400" dirty="0"/>
              <a:t>Job Orchestrator: The mechanism delegating jobs to execute workflows to available hosts </a:t>
            </a:r>
          </a:p>
          <a:p>
            <a:r>
              <a:rPr lang="en-AU" sz="2400" dirty="0"/>
              <a:t>Workflow Host: The mechanism on the VM, </a:t>
            </a:r>
            <a:r>
              <a:rPr lang="en-AU" sz="2400" dirty="0" err="1"/>
              <a:t>ScaleSets</a:t>
            </a:r>
            <a:r>
              <a:rPr lang="en-AU" sz="2400" dirty="0"/>
              <a:t>, container that execute the workflow</a:t>
            </a:r>
          </a:p>
          <a:p>
            <a:r>
              <a:rPr lang="en-AU" sz="2400" dirty="0"/>
              <a:t>Workflow: The C# workflow that YOU build</a:t>
            </a:r>
          </a:p>
          <a:p>
            <a:r>
              <a:rPr lang="en-AU" sz="2400" dirty="0"/>
              <a:t>Actions: The prefabs that you can base the Workflow on</a:t>
            </a:r>
          </a:p>
        </p:txBody>
      </p:sp>
    </p:spTree>
    <p:extLst>
      <p:ext uri="{BB962C8B-B14F-4D97-AF65-F5344CB8AC3E}">
        <p14:creationId xmlns:p14="http://schemas.microsoft.com/office/powerpoint/2010/main" val="19761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have running for the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Authorisation Server – Local </a:t>
            </a:r>
            <a:r>
              <a:rPr lang="en-AU" dirty="0" err="1"/>
              <a:t>postgres</a:t>
            </a:r>
            <a:r>
              <a:rPr lang="en-AU" dirty="0"/>
              <a:t> database</a:t>
            </a:r>
          </a:p>
          <a:p>
            <a:r>
              <a:rPr lang="en-AU" dirty="0" err="1"/>
              <a:t>WebApis</a:t>
            </a:r>
            <a:r>
              <a:rPr lang="en-AU" dirty="0"/>
              <a:t> – Local </a:t>
            </a:r>
            <a:r>
              <a:rPr lang="en-AU" dirty="0" err="1"/>
              <a:t>postgres</a:t>
            </a:r>
            <a:r>
              <a:rPr lang="en-AU" dirty="0"/>
              <a:t> database</a:t>
            </a:r>
          </a:p>
          <a:p>
            <a:r>
              <a:rPr lang="en-AU" dirty="0" err="1"/>
              <a:t>JobOrchestratorWinService</a:t>
            </a:r>
            <a:r>
              <a:rPr lang="en-AU" dirty="0"/>
              <a:t> … Lets see it</a:t>
            </a:r>
          </a:p>
          <a:p>
            <a:r>
              <a:rPr lang="en-AU" dirty="0" err="1"/>
              <a:t>WorkflowHostWinService</a:t>
            </a:r>
            <a:r>
              <a:rPr lang="en-AU" dirty="0"/>
              <a:t> … Lets see it</a:t>
            </a:r>
          </a:p>
        </p:txBody>
      </p:sp>
    </p:spTree>
    <p:extLst>
      <p:ext uri="{BB962C8B-B14F-4D97-AF65-F5344CB8AC3E}">
        <p14:creationId xmlns:p14="http://schemas.microsoft.com/office/powerpoint/2010/main" val="251014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Anatomy of a workflow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B073AF3-42B9-7066-CD0F-6C7B780A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6716" y="549762"/>
            <a:ext cx="5786257" cy="5943113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402454"/>
            <a:ext cx="5257800" cy="513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Workflow timeout, how long is it allowed to run for</a:t>
            </a:r>
          </a:p>
          <a:p>
            <a:r>
              <a:rPr lang="en-AU" sz="2400" dirty="0"/>
              <a:t>Workflow name, for display purpose only so far</a:t>
            </a:r>
          </a:p>
          <a:p>
            <a:r>
              <a:rPr lang="en-AU" sz="2400" dirty="0" err="1"/>
              <a:t>HostGroup</a:t>
            </a:r>
            <a:r>
              <a:rPr lang="en-AU" sz="2400" dirty="0"/>
              <a:t> that the workflow should be executed through *</a:t>
            </a:r>
          </a:p>
          <a:p>
            <a:r>
              <a:rPr lang="en-AU" sz="2400" dirty="0"/>
              <a:t>Parameter exposed e.g. through the web </a:t>
            </a:r>
            <a:r>
              <a:rPr lang="en-AU" sz="2400" dirty="0" err="1"/>
              <a:t>api</a:t>
            </a:r>
            <a:endParaRPr lang="en-AU" sz="2400" dirty="0"/>
          </a:p>
          <a:p>
            <a:r>
              <a:rPr lang="en-AU" sz="2400" dirty="0"/>
              <a:t>Main method called to run workflow</a:t>
            </a:r>
          </a:p>
          <a:p>
            <a:r>
              <a:rPr lang="en-AU" sz="2400" dirty="0"/>
              <a:t>Microsoft </a:t>
            </a:r>
            <a:r>
              <a:rPr lang="en-AU" sz="2400" dirty="0" err="1"/>
              <a:t>ILogger</a:t>
            </a:r>
            <a:r>
              <a:rPr lang="en-AU" sz="2400" dirty="0"/>
              <a:t> injected</a:t>
            </a:r>
          </a:p>
          <a:p>
            <a:r>
              <a:rPr lang="en-AU" sz="2400" dirty="0"/>
              <a:t>Use of Actions and other wonderful things</a:t>
            </a:r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575B28D-4416-7E37-9714-04CB640EDFDE}"/>
              </a:ext>
            </a:extLst>
          </p:cNvPr>
          <p:cNvSpPr/>
          <p:nvPr/>
        </p:nvSpPr>
        <p:spPr>
          <a:xfrm>
            <a:off x="1441722" y="1166842"/>
            <a:ext cx="7825693" cy="3584672"/>
          </a:xfrm>
          <a:prstGeom prst="wedgeRoundRectCallout">
            <a:avLst>
              <a:gd name="adj1" fmla="val 34364"/>
              <a:gd name="adj2" fmla="val 63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600" dirty="0"/>
          </a:p>
          <a:p>
            <a:r>
              <a:rPr lang="en-AU" sz="3600" dirty="0" err="1"/>
              <a:t>Directory.Delete</a:t>
            </a:r>
            <a:r>
              <a:rPr lang="en-AU" sz="3600" dirty="0"/>
              <a:t> !!! … why Actions???</a:t>
            </a:r>
          </a:p>
          <a:p>
            <a:endParaRPr lang="en-AU" sz="3600" dirty="0"/>
          </a:p>
          <a:p>
            <a:r>
              <a:rPr lang="en-AU" sz="3600" dirty="0"/>
              <a:t>Comprehensive logging, concurrency management and retry policies needed for operational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588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I want to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93C43-6DA8-1423-F483-44A224E1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Run MIKE1D river model in forecast mode</a:t>
            </a:r>
          </a:p>
          <a:p>
            <a:r>
              <a:rPr lang="en-AU" dirty="0"/>
              <a:t>Scale input boundary</a:t>
            </a:r>
          </a:p>
          <a:p>
            <a:r>
              <a:rPr lang="en-AU" dirty="0"/>
              <a:t>Extract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A6089-E796-1607-03CD-FE05CEB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2" y="2799298"/>
            <a:ext cx="7270954" cy="389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133DC-3563-5124-36B8-26C7DDF9B429}"/>
              </a:ext>
            </a:extLst>
          </p:cNvPr>
          <p:cNvSpPr txBox="1"/>
          <p:nvPr/>
        </p:nvSpPr>
        <p:spPr>
          <a:xfrm>
            <a:off x="838200" y="4229801"/>
            <a:ext cx="347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the sake of demonstration this example will include aspects that will occur in a forecast system and a scenario system, but probably not in both.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19166-9CF8-1AAC-7A43-B444D6D955D8}"/>
              </a:ext>
            </a:extLst>
          </p:cNvPr>
          <p:cNvCxnSpPr>
            <a:cxnSpLocks/>
          </p:cNvCxnSpPr>
          <p:nvPr/>
        </p:nvCxnSpPr>
        <p:spPr>
          <a:xfrm>
            <a:off x="4459804" y="2628199"/>
            <a:ext cx="6849585" cy="1648427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BFEAA9-8DD0-B0DF-7D00-3F569B2576D0}"/>
              </a:ext>
            </a:extLst>
          </p:cNvPr>
          <p:cNvCxnSpPr>
            <a:cxnSpLocks/>
          </p:cNvCxnSpPr>
          <p:nvPr/>
        </p:nvCxnSpPr>
        <p:spPr>
          <a:xfrm>
            <a:off x="3292962" y="3103463"/>
            <a:ext cx="3640771" cy="1126338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8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Actions in model execution for this Demo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5257800" cy="4964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Current Folder is where the model execution is being performed</a:t>
            </a:r>
          </a:p>
          <a:p>
            <a:r>
              <a:rPr lang="en-AU" sz="3200" dirty="0"/>
              <a:t>History Folder is where previous runs are being archived</a:t>
            </a:r>
          </a:p>
          <a:p>
            <a:r>
              <a:rPr lang="en-AU" sz="3200" dirty="0"/>
              <a:t>Master Folder is where the template model is stored</a:t>
            </a:r>
          </a:p>
          <a:p>
            <a:endParaRPr lang="en-AU" sz="3200" dirty="0"/>
          </a:p>
          <a:p>
            <a:pPr marL="0" indent="0">
              <a:buNone/>
            </a:pPr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4AADB-20CE-9922-A324-1D534218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2" y="1444740"/>
            <a:ext cx="5131554" cy="53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- </a:t>
            </a:r>
            <a:r>
              <a:rPr lang="en-AU" sz="4400" dirty="0" err="1"/>
              <a:t>BuildTimeseries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7635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BuildTimeseries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be </a:t>
            </a:r>
            <a:r>
              <a:rPr lang="en-AU" sz="2800" b="1" dirty="0"/>
              <a:t>constructed</a:t>
            </a:r>
          </a:p>
          <a:p>
            <a:pPr lvl="1"/>
            <a:r>
              <a:rPr lang="en-AU" sz="2800" dirty="0"/>
              <a:t>A time series is constructed based on multiple time series being subjected to multiple methods</a:t>
            </a:r>
          </a:p>
          <a:p>
            <a:pPr lvl="1"/>
            <a:r>
              <a:rPr lang="en-AU" sz="2800" dirty="0"/>
              <a:t>A method working on a time series can simple like Offset, Delete, Resample etc to more complex like </a:t>
            </a:r>
            <a:r>
              <a:rPr lang="en-AU" sz="2800" dirty="0" err="1"/>
              <a:t>EstimateWindPeakGust</a:t>
            </a:r>
            <a:r>
              <a:rPr lang="en-AU" sz="2800" dirty="0"/>
              <a:t> etc</a:t>
            </a:r>
          </a:p>
          <a:p>
            <a:r>
              <a:rPr lang="en-AU" sz="3200" dirty="0">
                <a:hlinkClick r:id="rId3"/>
              </a:rPr>
              <a:t>Documentation</a:t>
            </a:r>
            <a:endParaRPr lang="en-AU" sz="3200" dirty="0"/>
          </a:p>
          <a:p>
            <a:r>
              <a:rPr lang="en-AU" sz="3200" dirty="0"/>
              <a:t>For this example … Lets see it</a:t>
            </a:r>
          </a:p>
          <a:p>
            <a:r>
              <a:rPr lang="en-AU" sz="3200" dirty="0"/>
              <a:t>Other use cases … Lets see it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7125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actions - </a:t>
            </a:r>
            <a:r>
              <a:rPr lang="en-AU" sz="4400" dirty="0" err="1"/>
              <a:t>TransferTimeseries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199" y="1581968"/>
            <a:ext cx="10768509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 err="1"/>
              <a:t>TransferTimeseries</a:t>
            </a:r>
            <a:endParaRPr lang="en-AU" sz="3200" dirty="0"/>
          </a:p>
          <a:p>
            <a:pPr lvl="1"/>
            <a:r>
              <a:rPr lang="en-AU" sz="2800" dirty="0"/>
              <a:t>Based on spreadsheet configuration (xlsx/MO/md) where each row defined a time series to </a:t>
            </a:r>
            <a:r>
              <a:rPr lang="en-AU" sz="2800" b="1" dirty="0"/>
              <a:t>transferred </a:t>
            </a:r>
            <a:r>
              <a:rPr lang="en-AU" sz="2800" dirty="0"/>
              <a:t>from one repo to another</a:t>
            </a:r>
          </a:p>
          <a:p>
            <a:r>
              <a:rPr lang="en-AU" sz="3200" dirty="0">
                <a:hlinkClick r:id="rId3"/>
              </a:rPr>
              <a:t>Documentation</a:t>
            </a:r>
            <a:r>
              <a:rPr lang="en-AU" sz="3200" dirty="0"/>
              <a:t> and </a:t>
            </a:r>
            <a:r>
              <a:rPr lang="en-AU" sz="3200" dirty="0">
                <a:hlinkClick r:id="rId4"/>
              </a:rPr>
              <a:t>Documentation</a:t>
            </a:r>
            <a:endParaRPr lang="en-AU" sz="3200" dirty="0"/>
          </a:p>
          <a:p>
            <a:r>
              <a:rPr lang="en-AU" sz="3200" dirty="0"/>
              <a:t>For this example … Lets see it</a:t>
            </a:r>
          </a:p>
          <a:p>
            <a:r>
              <a:rPr lang="en-AU" sz="3200" dirty="0"/>
              <a:t>Other use cases … Lets see it</a:t>
            </a:r>
            <a:endParaRPr lang="en-AU" sz="2800" dirty="0"/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2948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Lets see it run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/>
              <a:t>From unit test</a:t>
            </a:r>
          </a:p>
          <a:p>
            <a:r>
              <a:rPr lang="en-AU" sz="3200" dirty="0"/>
              <a:t>From </a:t>
            </a:r>
            <a:r>
              <a:rPr lang="en-AU" sz="3200" dirty="0" err="1"/>
              <a:t>webapi</a:t>
            </a:r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5D9A3-718F-C52F-0C54-D527AF18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851" y="600202"/>
            <a:ext cx="4121683" cy="23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Provider Cheat Sheet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295240-F6B7-C12B-0A51-CDF641367541}"/>
              </a:ext>
            </a:extLst>
          </p:cNvPr>
          <p:cNvSpPr txBox="1">
            <a:spLocks/>
          </p:cNvSpPr>
          <p:nvPr/>
        </p:nvSpPr>
        <p:spPr>
          <a:xfrm>
            <a:off x="838200" y="1576358"/>
            <a:ext cx="10689972" cy="49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9679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30F718-6631-42A6-BE2E-7FA9778E8AC4}"/>
              </a:ext>
            </a:extLst>
          </p:cNvPr>
          <p:cNvSpPr txBox="1"/>
          <p:nvPr/>
        </p:nvSpPr>
        <p:spPr>
          <a:xfrm>
            <a:off x="5983853" y="880211"/>
            <a:ext cx="49292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3: Backend – advanced (jobs &amp; workflows)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960FD7-3B2F-4735-AED2-505201BE71D2}"/>
              </a:ext>
            </a:extLst>
          </p:cNvPr>
          <p:cNvSpPr/>
          <p:nvPr/>
        </p:nvSpPr>
        <p:spPr>
          <a:xfrm>
            <a:off x="6310661" y="1813929"/>
            <a:ext cx="5587140" cy="2858707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0F0A68-5656-428D-904B-645F00F6C10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8448471" y="1249543"/>
            <a:ext cx="655760" cy="56438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forward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EC39B-4C7F-98CA-DCB4-6EC482944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New designer?</a:t>
            </a:r>
          </a:p>
          <a:p>
            <a:r>
              <a:rPr lang="en-AU" dirty="0"/>
              <a:t>Hybrid Execution option, Azure &lt;-&gt; On Prem/Data Centre</a:t>
            </a:r>
          </a:p>
          <a:p>
            <a:r>
              <a:rPr lang="en-AU" dirty="0"/>
              <a:t>Workflow Host integration with Azure Artefacts</a:t>
            </a:r>
          </a:p>
          <a:p>
            <a:r>
              <a:rPr lang="en-AU" dirty="0"/>
              <a:t>Kubernetes integration</a:t>
            </a:r>
          </a:p>
          <a:p>
            <a:r>
              <a:rPr lang="en-AU" dirty="0"/>
              <a:t>Job </a:t>
            </a:r>
            <a:r>
              <a:rPr lang="en-AU" dirty="0" err="1"/>
              <a:t>Automater</a:t>
            </a:r>
            <a:r>
              <a:rPr lang="en-AU" dirty="0"/>
              <a:t>, scheduling and event based start of jobs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6254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539" y="2601156"/>
            <a:ext cx="7647441" cy="3254375"/>
          </a:xfrm>
        </p:spPr>
        <p:txBody>
          <a:bodyPr>
            <a:normAutofit/>
          </a:bodyPr>
          <a:lstStyle/>
          <a:p>
            <a:r>
              <a:rPr lang="en-US" sz="3600" dirty="0"/>
              <a:t>Purpose of the Workflow - History</a:t>
            </a:r>
          </a:p>
          <a:p>
            <a:r>
              <a:rPr lang="en-US" sz="3600" dirty="0"/>
              <a:t>Architecture</a:t>
            </a:r>
          </a:p>
          <a:p>
            <a:r>
              <a:rPr lang="en-US" sz="3600" dirty="0"/>
              <a:t>Workflow Example</a:t>
            </a:r>
          </a:p>
          <a:p>
            <a:r>
              <a:rPr lang="en-US" sz="3600" dirty="0"/>
              <a:t>Building blocks – Actions</a:t>
            </a:r>
          </a:p>
          <a:p>
            <a:r>
              <a:rPr lang="en-US" sz="3600" dirty="0"/>
              <a:t>Scenarios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Franz Thomsen - </a:t>
            </a:r>
            <a:r>
              <a:rPr lang="en-AU" dirty="0"/>
              <a:t>Head of Port IT / Cybersecurity, Seaport OPX</a:t>
            </a:r>
          </a:p>
          <a:p>
            <a:r>
              <a:rPr lang="en-AU" dirty="0"/>
              <a:t>With DHI since 2001 - first operational systems in 2003</a:t>
            </a:r>
          </a:p>
          <a:p>
            <a:r>
              <a:rPr lang="en-AU" dirty="0"/>
              <a:t>Lots of front-ends through multiple tech stacks</a:t>
            </a:r>
          </a:p>
          <a:p>
            <a:r>
              <a:rPr lang="en-AU" dirty="0"/>
              <a:t>Lots of backends through multiple tech stacks, supporting frontend</a:t>
            </a:r>
          </a:p>
          <a:p>
            <a:r>
              <a:rPr lang="en-AU" dirty="0"/>
              <a:t>Backend “async” scenario/workflow systems since 2009</a:t>
            </a:r>
          </a:p>
          <a:p>
            <a:r>
              <a:rPr lang="en-AU" dirty="0"/>
              <a:t>Reusable, Reusable, REUSABLE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5760-B6E6-8668-023E-DA761B71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02" y="4633707"/>
            <a:ext cx="4496098" cy="20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History – 2015</a:t>
            </a:r>
            <a:br>
              <a:rPr lang="en-AU" dirty="0"/>
            </a:br>
            <a:r>
              <a:rPr lang="en-US" sz="2800" dirty="0"/>
              <a:t>Windows Workflow Foundation is amazing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Code Activities</a:t>
            </a:r>
          </a:p>
          <a:p>
            <a:r>
              <a:rPr lang="en-US" dirty="0"/>
              <a:t>Designer through Windows Workflow Foundation</a:t>
            </a:r>
          </a:p>
          <a:p>
            <a:r>
              <a:rPr lang="en-US" dirty="0" err="1"/>
              <a:t>Xaml</a:t>
            </a:r>
            <a:r>
              <a:rPr lang="en-US" dirty="0"/>
              <a:t> based workflows</a:t>
            </a:r>
          </a:p>
          <a:p>
            <a:r>
              <a:rPr lang="en-US" dirty="0"/>
              <a:t>Domain Services as pillar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E2CB2-0801-0C9D-BECA-F5FDD088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2996672"/>
            <a:ext cx="6474979" cy="3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– 2021</a:t>
            </a:r>
            <a:br>
              <a:rPr lang="en-AU" dirty="0"/>
            </a:br>
            <a:r>
              <a:rPr lang="en-US" sz="2800" dirty="0"/>
              <a:t>Windows Workflow Foundation is going out, no </a:t>
            </a:r>
            <a:r>
              <a:rPr lang="en-US" sz="2800" dirty="0" err="1"/>
              <a:t>.net</a:t>
            </a:r>
            <a:r>
              <a:rPr lang="en-US" sz="2800" dirty="0"/>
              <a:t> core support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Actions (code from Code Activities moved to Actions)</a:t>
            </a:r>
          </a:p>
          <a:p>
            <a:r>
              <a:rPr lang="en-US" dirty="0"/>
              <a:t>No designer, Visual Studio is used</a:t>
            </a:r>
          </a:p>
          <a:p>
            <a:r>
              <a:rPr lang="en-US" dirty="0"/>
              <a:t>C# based workflows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(This is where we are now)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Beyond</a:t>
            </a:r>
            <a:br>
              <a:rPr lang="en-AU" dirty="0"/>
            </a:br>
            <a:r>
              <a:rPr lang="en-US" sz="2800" dirty="0"/>
              <a:t>A designer just makes things very accessible for everyone – ELSA?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Reusable building blocks that snaps together through ELSA Activities wrapping Actions</a:t>
            </a:r>
          </a:p>
          <a:p>
            <a:r>
              <a:rPr lang="en-US" dirty="0"/>
              <a:t>Web based designer</a:t>
            </a:r>
          </a:p>
          <a:p>
            <a:r>
              <a:rPr lang="en-US" dirty="0" err="1"/>
              <a:t>Json</a:t>
            </a:r>
            <a:r>
              <a:rPr lang="en-US" dirty="0"/>
              <a:t> based workflows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 Documentation</a:t>
            </a:r>
            <a:endParaRPr lang="en-US" dirty="0"/>
          </a:p>
          <a:p>
            <a:r>
              <a:rPr lang="en-US" dirty="0"/>
              <a:t>For packages, NuGet</a:t>
            </a:r>
          </a:p>
          <a:p>
            <a:r>
              <a:rPr lang="en-US" dirty="0"/>
              <a:t>For source, GitHub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3DF3E-3800-1D85-3311-DD0FE4E6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60" y="344474"/>
            <a:ext cx="5967180" cy="32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6BD4E-3E54-4E2D-F91E-C531BDEED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91" y="1373338"/>
            <a:ext cx="5967179" cy="411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F4D85-2F5D-AA84-BBDB-52288EBFC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535" y="2189795"/>
            <a:ext cx="5800510" cy="4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FB5BF-C566-27C0-2888-E88665C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96ED-4E82-9703-72D9-43BCC467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178060"/>
            <a:ext cx="10009585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861</Words>
  <Application>Microsoft Office PowerPoint</Application>
  <PresentationFormat>Widescreen</PresentationFormat>
  <Paragraphs>184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Module 3: Backend – advanced Workflow Execution</vt:lpstr>
      <vt:lpstr>PowerPoint Presentation</vt:lpstr>
      <vt:lpstr>PowerPoint Presentation</vt:lpstr>
      <vt:lpstr>Who Am I</vt:lpstr>
      <vt:lpstr>History – 2015 Windows Workflow Foundation is amazing</vt:lpstr>
      <vt:lpstr>History – 2021 Windows Workflow Foundation is going out, no .net core support</vt:lpstr>
      <vt:lpstr>Beyond A designer just makes things very accessible for everyone – ELSA?</vt:lpstr>
      <vt:lpstr>Resources</vt:lpstr>
      <vt:lpstr>Architecture</vt:lpstr>
      <vt:lpstr>Architecture</vt:lpstr>
      <vt:lpstr>Architecture</vt:lpstr>
      <vt:lpstr>What do I have running for the Demo</vt:lpstr>
      <vt:lpstr>Anatomy of a workflow</vt:lpstr>
      <vt:lpstr>What do I want to Demo</vt:lpstr>
      <vt:lpstr>Actions in model execution for this Demo</vt:lpstr>
      <vt:lpstr>Time series actions - BuildTimeseries</vt:lpstr>
      <vt:lpstr>Time series actions - TransferTimeseries</vt:lpstr>
      <vt:lpstr>Lets see it run</vt:lpstr>
      <vt:lpstr>Provider Cheat Sheet</vt:lpstr>
      <vt:lpstr>Going forward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Franz Thomsen</cp:lastModifiedBy>
  <cp:revision>16</cp:revision>
  <dcterms:created xsi:type="dcterms:W3CDTF">2022-04-05T11:06:54Z</dcterms:created>
  <dcterms:modified xsi:type="dcterms:W3CDTF">2022-09-15T10:26:44Z</dcterms:modified>
</cp:coreProperties>
</file>